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9ED06-5407-469B-8B03-F62BD61F40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CE3F1-0E74-4DA3-92F6-C7B8233B1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multimodal approach to PBM (or blood conservation). Adapted from Hofmann and colleagues62 with permission. ESA, erythropoiesis-stimulating agents.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6CB07-1803-4874-8BAC-BCE362325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a national survey of rates of autologous preoperative blood donation, erythropoietin use, and autologous retransfusion in patients undergoing (a) hip or (b) knee arthroplasty in 2002 and 2007 in the Netherlands.91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6CB07-1803-4874-8BAC-BCE362325E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allogeneic transfusions in the Netherlands from 2000 to 2010.96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6CB07-1803-4874-8BAC-BCE362325E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s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s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a/aes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109, Issue 1, July 2012, Pages 55–68,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https://doi.org/10.1093/bja/aes139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A multimodal approach to PBM (or blood conservation). Adapted from Hofmann and colleagues</a:t>
            </a:r>
            <a:r>
              <a:rPr lang="en-US" altLang="en-US" b="0" baseline="30000"/>
              <a:t>62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109, Issue 1, July 2012, Pages 55–68,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https://doi.org/10.1093/bja/aes139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Results of a national survey of rates of autologous preoperative blood donation, erythropoietin use,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445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109, Issue 1, July 2012, Pages 55–68,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https://doi.org/10.1093/bja/aes139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3 </a:t>
            </a:r>
            <a:r>
              <a:rPr lang="en-US" altLang="en-US" b="0"/>
              <a:t>Number of allogeneic transfusions in the Netherlands from 2000 to 2010.</a:t>
            </a:r>
            <a:r>
              <a:rPr lang="en-US" altLang="en-US" b="0" baseline="30000"/>
              <a:t>96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96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 1 A multimodal approach to PBM (or blood conservation). Adapted from Hofmann and colleagues62 with ...</vt:lpstr>
      <vt:lpstr>Fig 2 Results of a national survey of rates of autologous preoperative blood donation, erythropoietin use, and ...</vt:lpstr>
      <vt:lpstr>Fig 3 Number of allogeneic transfusions in the Netherlands from 2000 to 2010.96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2024-04-26T12:04:26Z</dcterms:modified>
</cp:coreProperties>
</file>