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41087-838F-4DA6-83F9-D8DAD492FE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653FC-8012-4835-B034-320B25D3F7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profile. ITT = intention-to-treat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2007 by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0535D-6B64-4EAF-8E6E-73889B9C6C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Means and 95% confidence intervals of Dementia Quality of Life Instrument (Dqol) overall patients at baseline, 6 weeks, and 12 weeks in occupational therapy group and control group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2007 by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0535D-6B64-4EAF-8E6E-73889B9C6CF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Means and 95% confidence intervals of Dementia Quality of Life Instrument (Dqol) overall caregivers at baseline, 6 weeks, and 12 weeks in occupational therapy group and control group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2007 by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0535D-6B64-4EAF-8E6E-73889B9C6CF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62.9.1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gerona/62.9.1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gerona/62.9.1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62, Issue 9, September 2007, Pages 1002–1009,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https://doi.org/10.1093/gerona/62.9.1002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Trial profile. ITT = intention-to-treat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12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62, Issue 9, September 2007, Pages 1002–1009,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https://doi.org/10.1093/gerona/62.9.1002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Means and 95% confidence intervals of Dementia Quality of Life Instrument (Dqol) overall patients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534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62, Issue 9, September 2007, Pages 1002–1009,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https://doi.org/10.1093/gerona/62.9.1002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Means and 95% confidence intervals of Dementia Quality of Life Instrument (Dqol) overall caregivers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7079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Trial profile. ITT = intention-to-treat
</vt:lpstr>
      <vt:lpstr>Figure 2. Means and 95% confidence intervals of Dementia Quality of Life Instrument (Dqol) overall patients at ...</vt:lpstr>
      <vt:lpstr>Figure 3. Means and 95% confidence intervals of Dementia Quality of Life Instrument (Dqol) overall caregivers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2024-04-26T06:48:08Z</dcterms:modified>
</cp:coreProperties>
</file>