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62AF4D-05AB-4B0B-8074-B266DCA861B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ABFC3A-805B-4D5C-BFC2-78B62846BE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E24BD0-F75E-4ACF-A11B-A0D359989E6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89.13.94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89, Issue 13, 2 July 1997, Pages 948–955,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https://doi.org/10.1093/jnci/89.13.948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2024-05-01T21:55:10Z</dcterms:modified>
</cp:coreProperties>
</file>