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F7DE3B-AD70-4C52-89A5-A7EFD50C63C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530B55-70DC-4DE7-8193-B3B1B5C5BD1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CB6B38-076B-4EC5-BA05-55EEB4FEC8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2024-04-26T18:40:18Z</dcterms:modified>
</cp:coreProperties>
</file>