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FAE56-C868-4D17-B5F8-68BD15BF83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BBCB4-0CBC-4C63-93E7-24F1000203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(left ordinate) and negative (right ordinate) predictive abilities of KBNA Index Sum score as a function of prevalence of dementia. Curves represent predictions for Index Sum of 295 (rule-in dementia), 305 (optimal level for classification), and 330 (rule-out dementia). Diagonal line represents classification if no test given.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6DEB14-659F-41D6-A7AE-1B8DFC43EF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5, August 2010, Pages 359–370,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Positive (left ordinate) and negative (right ordinate) predictive abilities of KBNA Index Sum score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Positive (left ordinate) and negative (right ordinate) predictive abilities of KBNA Index Sum score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2024-04-27T02:37:39Z</dcterms:modified>
</cp:coreProperties>
</file>