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D99029-A540-4920-936F-675156B0D0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CFCABA-D930-4B14-9EC9-08449691AD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Part of the section shown in Figure 1 is shown at high magnification as immunofluorescence images using 4 filter combinations and demonstrating the distribution of COUP-TFII- (A, Alexa488), calretinin- (B, Alexa350), CCK- (C, cy5), reelin-, and NPNFP- (D, cy3) immunopositive neurons in the supragranular layers. Examples of the colocalization of 2 or more immunoreactivities are indicated by arrows. Labeling for COUP-TFII shows small bright nuclei of some interneurons, as well as very small nuclei in the wall of 2 blood vessels (A, vertical arrows). In the Alexa488 channel, in lower layer III, large pyramidal cells show clearly distinguishable cytoplasmic lipofuscin autofluorescence (A, double arrow). Large pyramidal cells show weak, patchy pro-CCK immunoreactivity present in the perinuclear Golgi apparatus (C, double arrow) and reactivity for NPNFP (D, double arrow) in the soma and proximal dendrites. Scale bar: 40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6A8741-1127-4AEF-B600-49B0D174DE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4430–4449, </a:t>
            </a:r>
            <a:r>
              <a:rPr lang="en-US" altLang="en-US" sz="1000">
                <a:solidFill>
                  <a:srgbClr val="333333"/>
                </a:solidFill>
                <a:hlinkClick r:id="rId3"/>
              </a:rPr>
              <a:t>https://doi.org/10.1093/cercor/bhv045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Part of the section shown in Figure 1 is shown at high magnification as immunofluorescence images using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Part of the section shown in Figure 1 is shown at high magnification as immunofluorescence images using 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2024-04-26T15:23:07Z</dcterms:modified>
</cp:coreProperties>
</file>