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9BBB5-7232-44D5-A234-A10CAF8F7F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2FDB57-6471-4253-BF29-4075E0AD3B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Target Brand Evaluation for Study 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883C6-5788-4DBA-BE81-4FD2944F84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Target Brand Evaluation for Study 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883C6-5788-4DBA-BE81-4FD2944F846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2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92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4, December 2008, Pages 668–679,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https://doi.org/10.1086/592128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Target Brand Evaluation for Study 1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72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35, Issue 4, December 2008, Pages 668–679,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https://doi.org/10.1086/592128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Target Brand Evaluation for Study 2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736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Target Brand Evaluation for Study 1
</vt:lpstr>
      <vt:lpstr>Figure 2 Target Brand Evaluation for Study 2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2024-04-26T22:20:40Z</dcterms:modified>
</cp:coreProperties>
</file>