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DCD57C-9598-4ACD-BF6A-05E2061891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5ECD65-55C6-416E-9AE8-E4ABB00F26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Lateral fluoroscopic image demonstrates beveled, trocar tip within metastatic lesion; note cavitation of anterior cortex. (B) Lateral fluoroscopic image, balloon inserted. (C) Lateral fluoroscopic image, balloon inflated and contained within sternum.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A5EF3-78F4-4F53-8D0E-0BBC637A8C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11.0129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2012, Pages 198–203,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https://doi.org/10.1111/j.1526-4637.2011.01299.x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(A) Lateral fluoroscopic image demonstrates beveled, trocar tip within metastatic lesion; note cavitation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(A) Lateral fluoroscopic image demonstrates beveled, trocar tip within metastatic lesion; note cavitation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2024-04-26T07:07:02Z</dcterms:modified>
</cp:coreProperties>
</file>