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1E05D09-1831-49D9-B7A8-13FE4006311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AF73194-5BCF-4592-8D16-03BB52EB64C8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Personal exposure samples of total dust, individual values day 1, 2, and 3, for the four kitchen types. *One outlier excluded for person number 8, day 2 (3890 µg m−3).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Occupational Hygiene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08B03D-332F-4E06-A252-9FFED0F15FE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Personal exposure samples of total PAH, individual values day 1, 2, and 3, for the four kitchen types.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Occupational Hygiene Society.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B08B03D-332F-4E06-A252-9FFED0F15FE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nnweh/wxw0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nnweh/wxw02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Work Expo Health</a:t>
            </a:r>
            <a:r>
              <a:rPr lang="en-US" altLang="en-US" sz="1000">
                <a:solidFill>
                  <a:srgbClr val="333333"/>
                </a:solidFill>
              </a:rPr>
              <a:t>, Volume 61, Issue 2, 1 March 2017, Pages 152–163,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https://doi.org/10.1093/annweh/wxw027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Personal exposure samples of total dust, individual values day 1, 2, and 3, for the four kitchen types. *One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683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Ann Work Expo Health</a:t>
            </a:r>
            <a:r>
              <a:rPr lang="en-US" altLang="en-US" sz="1000">
                <a:solidFill>
                  <a:srgbClr val="333333"/>
                </a:solidFill>
              </a:rPr>
              <a:t>, Volume 61, Issue 2, 1 March 2017, Pages 152–163,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https://doi.org/10.1093/annweh/wxw027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Personal exposure samples of total PAH, individual values day 1, 2, and 3, for the four kitchen types.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67182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 1. Personal exposure samples of total dust, individual values day 1, 2, and 3, for the four kitchen types. *One ...</vt:lpstr>
      <vt:lpstr>Figure 2. Personal exposure samples of total PAH, individual values day 1, 2, and 3, for the four kitchen types.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2024-04-26T07:18:28Z</dcterms:modified>
</cp:coreProperties>
</file>