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EE139-CD3A-440B-A944-EFE6466AD9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C7147-212E-4D33-884A-7A2A242BA8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Deep-seas environments, such as at hydrothermal vents and seamounts, are home to many unique fish and other organisms, some of which depend on chemosynthetic microorganisms for sustenance. The fish here is in the genus Gaidropsaurus. Photograph: Eva Ramirez-Llodra, BIOFUN/ICM-CSIC.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5BDAB-E82F-4218-909B-FADA5A20B8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9, 01 September 2016, Pages 713–719, </a:t>
            </a:r>
            <a:r>
              <a:rPr lang="en-US" altLang="en-US" sz="1000">
                <a:solidFill>
                  <a:srgbClr val="333333"/>
                </a:solidFill>
                <a:hlinkClick r:id="rId3"/>
              </a:rPr>
              <a:t>https://doi.org/10.1093/biosci/biw097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Deep-seas environments, such as at hydrothermal vents and seamounts, are home to many unique fish and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Deep-seas environments, such as at hydrothermal vents and seamounts, are home to many unique fish and other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2024-04-27T02:40:31Z</dcterms:modified>
</cp:coreProperties>
</file>