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B0D79D-4CD1-49FC-840D-26324D025A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1BBC5E-BB1A-42B5-911B-3F4CB627C2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GluA1 subunit phosphorylation of the AMPAR is reduced in the DG, while total GluA1 is decreased in the CA of Fmr1 KO mice. Western blots were performed with 25 μg of total protein. (A, C, and E) Significant decrease in p831, p831/GluA1, and p845 in the DG, but GluA1 is significantly decreased in the CA of Fmr1 KO mice. GluA1: WT-DG: 100 ± 7.37%, KO-DG: 93.0 ± 6.66%, P = 0.496; WT-CA: 100 ± 2.41%, KO-CA: 93.5 ± 1.65%, P = 0.045. p831: WT-DG: 100 ± 4.20%, KO-DG: 63.7 ± 7.30%, P = 0.001; WT-CA: 100 ± 5.41%, KO-CA: 106 ± 6.96%, P = 0.502. p831/GluA1: WT-DG: 100 ± 3.42%, KO-DG: 65.8 ± 7.21%, P = 0.002; WT-CA: 100 ± 6.01%, KO-CA: 110 ± 6.72%, P = 0.298. p845: WT-DG: 100 ± 7.71%, KO-DG: 79.4 ± 1.27%, P = 0.034; WT-CA: 100 ± 4.62%, KO-CA: 101 ± 6.96%, P = 0.870. p845/GluA1: WT-DG: 100 ± 6.85%, KO-DG: 80.6 ± 8.88%, P = 0.110; Mann–Whitney U-test: WT-CA: 100 ± 2.27%, KO-CA: 114 ± 7.50%, P = 0.181. (B, D, and F) Representative western blots for total GluA1, GluA1 phosphorylation at S831 and GluA1 phosphorylation at S845 and their respective β-actin in the DG and CA of WT and Fmr1 KO mice. Data are expressed as percent mean ± SEM. Number of samples are denoted in their respective bars. *denotes a P value &lt;0.05, and **denotes a P value &lt;0.01.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C40D3D-D4DB-4FA9-AAC5-D50BE116EB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271–279, </a:t>
            </a:r>
            <a:r>
              <a:rPr lang="en-US" altLang="en-US" sz="1000">
                <a:solidFill>
                  <a:srgbClr val="333333"/>
                </a:solidFill>
                <a:hlinkClick r:id="rId3"/>
              </a:rPr>
              <a:t>https://doi.org/10.1093/cercor/bht237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GluA1 subunit phosphorylation of the AMPAR is reduced in the DG, while total GluA1 is decreased in the CA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GluA1 subunit phosphorylation of the AMPAR is reduced in the DG, while total GluA1 is decreased in the CA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2024-04-26T15:05:30Z</dcterms:modified>
</cp:coreProperties>
</file>