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6851B0-BCC8-45F4-BAA7-6DB2535C9E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B102F6-3205-46C8-8E31-BEF3851338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Dependence of the horizontal kicker impedance ZT(ω) (left/middle) and of the wake function WT(ω0t) (right) on the Lorentz-β. The red and blue lines show the results at βs=0.7 and βs=1, respectively. The wave propagation speeds in the kicker magnet and in the power cable are about 0.02×c and 0.57×c, respectively. The magnet length and the cable length are 705 mm and 130 m,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811B9-1426-4005-B9DE-523E8F172A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Dependence of the horizontal kicker impedance ZT(ω) (left/middle) and of the wake function WT(ω0t) (right)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Dependence of the horizontal kicker impedance ZT(ω) (left/middle) and of the wake function WT(ω0t) (right)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2024-04-26T04:12:04Z</dcterms:modified>
</cp:coreProperties>
</file>