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6E3555-4AAE-49A7-9BCA-F3991446C41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B3F591-E822-4C5D-B204-B55F3E0A88A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conceptual framework shared by two hypotheses for the evolution of selfing. Selfing will evolve by its gene-level transmission advantage if it is not erased by pollen discounting (px – ps) or inbreeding depression (δ). If selfing increases seed production, selfing will be selected if the number of alleles passed on by plants capable of selfing (2y + xs + ps) is greater than the number transmitted by outcrossers (xx + px), and exceeds a threshold inbreeding depression. Pollen and seed discounting (xx – xs) may both counter selection of selfing in this case.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Annals of Botany Company.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0A32EA-0243-4223-9C6C-3B41883D22B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ob/mcr21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Bot</a:t>
            </a:r>
            <a:r>
              <a:rPr lang="en-US" altLang="en-US" sz="1000">
                <a:solidFill>
                  <a:srgbClr val="333333"/>
                </a:solidFill>
              </a:rPr>
              <a:t>, Volume 109, Issue 3, February 2012, Pages 553–562,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https://doi.org/10.1093/aob/mcr219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The conceptual framework shared by two hypotheses for the evolution of selfing. Selfing will evolve by its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46400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The conceptual framework shared by two hypotheses for the evolution of selfing. Selfing will evolve by its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2024-04-26T03:06:31Z</dcterms:modified>
</cp:coreProperties>
</file>