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61DBDC-18EB-4373-B5D3-F60311C73A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F86C8A-0E58-4DD9-82C1-DB88BB77A6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27624E-F8B4-4353-B3BB-D5F70868BC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2024-04-26T17:29:58Z</dcterms:modified>
</cp:coreProperties>
</file>