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2D8DC-FB0D-4041-BA08-B87579D8A9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BCAF84-1E34-421E-807E-034D0002BA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cerebellum of Npc1, Cstb null mice is markedly gliotic and atrophic. Midline brain sections of mice at 4 weeks of age were stained by immunofluorescence for GFAP. (A) Npc1+/+, Cstb+/+, (B) Npc1−/−, Cstb+/+, (C) Npc1+/+, Cstb−/− and (D) Npc1−/−, Cstb−/−. Cb, cerebellum; Mb, midbrain; P, pons; C, cerebral cortex; Cc, corpus callosum; H, hippocampus; Th, thalamus; Ht, hypothalamus. Scale bar = 500 μm. (E) Quantification of cerebellar area in midline sections (mean ± SD, n = 3 per genotype, *P &lt; 0.05 and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5F6E9-7007-4106-9961-7482C4D334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7, 1 April 2016, Pages 1434–1446,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cerebellum of Npc1, Cstb null mice is markedly gliotic and atrophic. Midline brain sections of mice at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cerebellum of Npc1, Cstb null mice is markedly gliotic and atrophic. Midline brain sections of mice at 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2024-04-26T13:22:31Z</dcterms:modified>
</cp:coreProperties>
</file>