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10CF17-5A08-4B5A-BA52-91F9D68B81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1A7797-1C0F-4379-BEC8-F75925E750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A6375D-EA89-4E91-BF4E-683ED79A03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2024-04-26T10:42:25Z</dcterms:modified>
</cp:coreProperties>
</file>