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D8333-3FF9-47F4-AB2F-3E3EFC8B9D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22113-5EAD-41FB-AE22-7F7C50D2E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affected individuals required (given a case/control ratio of 1:2) in order to achieve 10, 50 and 90% power to detect an effect at α = 5 × 10−8 for variants with modest to low effect sizes (allelic odds ratios 1.10, 1.15 and 1.20) and varying risk allele frequencies: (a) 0.05, (b) 0.20, (c) 0.50 and (d) 0.90. Calculations assume complete LD between the causal and genotyped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90F8B-8823-4902-8168-29C0C05662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fgp/elp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Funct Genomics</a:t>
            </a:r>
            <a:r>
              <a:rPr lang="en-US" altLang="en-US" sz="1000">
                <a:solidFill>
                  <a:srgbClr val="333333"/>
                </a:solidFill>
              </a:rPr>
              <a:t>, Volume 8, Issue 5, September 2009, Pages 345–352,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https://doi.org/10.1093/bfgp/elp020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Number of affected individuals required (given a case/control ratio of 1:2) in order to achieve 10, 50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Number of affected individuals required (given a case/control ratio of 1:2) in order to achieve 10, 50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2024-05-08T11:48:38Z</dcterms:modified>
</cp:coreProperties>
</file>