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8DABD-195D-47DA-AB69-777443EF2D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5BFE8-27F0-4AEA-9250-5AC0A27DA9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affected individuals required (given a case/control ratio of 1:2) in order to achieve 10, 50 and 90% power to detect an effect at α = 5 × 10−8 for variants with modest to low effect sizes (allelic odds ratios 1.10, 1.15 and 1.20) and varying risk allele frequencies: (a) 0.05, (b) 0.20, (c) 0.50 and (d) 0.90. Calculations assume complete LD between the causal and genotyped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E2872-16A7-4AC0-9C97-C77DBF483B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p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8, Issue 5, September 2009, Pages 345–352,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Number of affected individuals required (given a case/control ratio of 1:2) in order to achieve 10, 50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Number of affected individuals required (given a case/control ratio of 1:2) in order to achieve 10, 50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2024-09-19T02:29:27Z</dcterms:modified>
</cp:coreProperties>
</file>