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B14A3C-0DC6-4135-93E9-00826AC4E7C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7C531D-7589-437B-B7DE-CB06496FA86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Number of affected individuals required (given a case/control ratio of 1:2) in order to achieve 10, 50 and 90% power to detect an effect at α = 5 × 10−8 for variants with modest to low effect sizes (allelic odds ratios 1.10, 1.15 and 1.20) and varying risk allele frequencies: (a) 0.05, (b) 0.20, (c) 0.50 and (d) 0.90. Calculations assume complete LD between the causal and genotyped variant.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2009 The Author(s)This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23546E-0B4F-41FD-9928-C21735964BC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fgp/elp02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Brief Funct Genomics</a:t>
            </a:r>
            <a:r>
              <a:rPr lang="en-US" altLang="en-US" sz="1000">
                <a:solidFill>
                  <a:srgbClr val="333333"/>
                </a:solidFill>
              </a:rPr>
              <a:t>, Volume 8, Issue 5, September 2009, Pages 345–352,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https://doi.org/10.1093/bfgp/elp020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1: </a:t>
            </a:r>
            <a:r>
              <a:rPr lang="en-US" altLang="en-US" b="0"/>
              <a:t>Number of affected individuals required (given a case/control ratio of 1:2) in order to achieve 10, 50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1: Number of affected individuals required (given a case/control ratio of 1:2) in order to achieve 10, 50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2024-09-20T03:47:43Z</dcterms:modified>
</cp:coreProperties>
</file>