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50AFF-C1CB-4EA7-B81F-66B490E665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587F1-7C75-443D-A97D-D51D43A337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CE0BE-B737-4FE5-AA5F-BCD25F975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2024-04-26T03:41:50Z</dcterms:modified>
</cp:coreProperties>
</file>