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83FF07-14EF-4C14-8410-EDCAFE1571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3F0AAD-D8EF-4FD3-94B8-42A95685DA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snapshot of a Moksiskaan network constructed with 124 survival-associated genes. Edge colors and end point shapes distinguish between the connection types as described in the upper left corner. Green and blue borders refer to up- and downregulated genes (absolute fold-change &gt; 2), respectively. Measured gene expressions are shown with bold borders while predictions made by Moksiskaan are thin.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500D00-C365-44E8-B9E8-0E593B0CA6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q2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26, Issue 14, July 2010, Pages 1802–1803,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https://doi.org/10.1093/bioinformatics/btq277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A snapshot of a Moksiskaan network constructed with 124 survival-associated genes. Edge colors and end point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1441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A snapshot of a Moksiskaan network constructed with 124 survival-associated genes. Edge colors and end point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2024-04-26T04:03:23Z</dcterms:modified>
</cp:coreProperties>
</file>