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C4CFE4-1E8F-4B43-8AB6-00B89E7639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136482-3910-4BB0-AEE1-351954D590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the GABA-A receptor antagonist BMI (A) and the agonist muscimol (B) on spontaneous [Ca2+]i oscillations in the cortical plate of P0 rats. Each trace shows typical responses of spontaneous [Ca2+]i oscillations to either compound at 2 different concentrations. Bath applications of BMI (20 and 5 μM) or muscimol (10 and 1 μM) completely blocked or significantly reduced the spontaneous [Ca2+]i oscillations. Note that both compounds differ in their initial effects on resting [Ca2+]i, but both cause a long-lasting suppression of spontaneous Ca2+ transients.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E88F4-7E59-4558-95B7-4C827FF299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138–148, </a:t>
            </a:r>
            <a:r>
              <a:rPr lang="en-US" altLang="en-US" sz="1000">
                <a:solidFill>
                  <a:srgbClr val="333333"/>
                </a:solidFill>
                <a:hlinkClick r:id="rId3"/>
              </a:rPr>
              <a:t>https://doi.org/10.1093/cercor/bhj135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the GABA-A receptor antagonist BMI (A) and the agonist muscimol (B) on spontaneous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Effects of the GABA-A receptor antagonist BMI (A) and the agonist muscimol (B) on spontaneous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2024-04-27T00:10:50Z</dcterms:modified>
</cp:coreProperties>
</file>