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83524-9AED-461B-8EEE-AAAAE2924D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9C38D5-CA96-4B4D-A76F-8360FA78A8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Postoperative new learning of new problems: “Rapid within” session learning. Mean percent error within-session learning curves (Experiment 4) for one monkey (RSC5) during learning of novel sets of 10 object-in-place scene discriminations with 8 repeats of 10 trials per session across the last 10 days of the within-session learning task, preoperatively (Pre-op), and postoperatively (Post-op) after bilateral retrosplenial cortex ablation (n =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C336D-4448-4499-B59B-8B02E82631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2905–2918,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Postoperative new learning of new problems: “Rapid within” session learning. Mean percent error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Postoperative new learning of new problems: “Rapid within” session learning. Mean percent error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2024-09-19T01:54:42Z</dcterms:modified>
</cp:coreProperties>
</file>