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083524-9AED-461B-8EEE-AAAAE2924D1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9C38D5-CA96-4B4D-A76F-8360FA78A8F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Postoperative new learning of new problems: “Rapid within” session learning. Mean percent error within-session learning curves (Experiment 4) for one monkey (RSC5) during learning of novel sets of 10 object-in-place scene discriminations with 8 repeats of 10 trials per session across the last 10 days of the within-session learning task, preoperatively (Pre-op), and postoperatively (Post-op) after bilateral retrosplenial cortex ablation (n = 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CC336D-4448-4499-B59B-8B02E826312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w05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6, June 2016, Pages 2905–2918,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https://doi.org/10.1093/cercor/bhw054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8. </a:t>
            </a:r>
            <a:r>
              <a:rPr lang="en-US" altLang="en-US" b="0"/>
              <a:t>Postoperative new learning of new problems: “Rapid within” session learning. Mean percent error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8. Postoperative new learning of new problems: “Rapid within” session learning. Mean percent error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2024-09-19T01:54:42Z</dcterms:modified>
</cp:coreProperties>
</file>