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E3977-6CF7-4E4F-B644-3A623392D2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5E935-EE60-4049-92A7-EB358AA90E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Postoperative new learning of new problems: “Rapid within” session learning. Mean percent error within-session learning curves (Experiment 4) for one monkey (RSC5) during learning of novel sets of 10 object-in-place scene discriminations with 8 repeats of 10 trials per session across the last 10 days of the within-session learning task, preoperatively (Pre-op), and postoperatively (Post-op) after bilateral retrosplenial cortex ablation (n =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C2D69-02F3-43E5-9B41-3E304DD2D9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Postoperative new learning of new problems: “Rapid within” session learning. Mean percent error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Postoperative new learning of new problems: “Rapid within” session learning. Mean percent error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2024-09-20T02:17:23Z</dcterms:modified>
</cp:coreProperties>
</file>