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D3328-57E9-46A4-94A9-5923613CB1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2DC3B-AD2E-42B1-AF97-7C44C9CAC2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Postoperative new learning of new problems: “Rapid within” session learning. Mean percent error within-session learning curves (Experiment 4) for one monkey (RSC5) during learning of novel sets of 10 object-in-place scene discriminations with 8 repeats of 10 trials per session across the last 10 days of the within-session learning task, preoperatively (Pre-op), and postoperatively (Post-op) after bilateral retrosplenial cortex ablation (n =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36D63-0E51-484A-A0F3-5FD3BBDFDD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2905–2918,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Postoperative new learning of new problems: “Rapid within” session learning. Mean percent error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Postoperative new learning of new problems: “Rapid within” session learning. Mean percent error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2024-05-11T03:03:53Z</dcterms:modified>
</cp:coreProperties>
</file>