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802B74-7858-4624-A977-05162E5F13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E74003-C0DD-452E-9470-6568564569A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4. Effect of different concentrations of TGFβ1 on the position of BrdU-labeled cells and the rate of migration. (A) The bars depict the mean position of the ten outermost BrdU-positive cells at t6 and t12 in slices treated with TGFβ1 (0, 2.5, 5, 10, 20, 40 ng/ml). (B) The rate of migration was calculated as the change in the mean position over the 6 h. Control and TGFβ1 data are repeated from Figure 3 to aid in comparison. Error-bars represent standard errors of the means (SEM). n = 4. * and # identify statistically significant (P &lt; 0.05) differences relative to the untreated controls and TGFβ1 (10 ng/ml),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4C3133-0CE0-4C08-A576-A4A8C612AE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7, July 2004, Pages 791–802,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4. Effect of different concentrations of TGFβ1 on the position of BrdU-labeled cells and the rate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4. Effect of different concentrations of TGFβ1 on the position of BrdU-labeled cells and the rate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2024-09-21T02:36:20Z</dcterms:modified>
</cp:coreProperties>
</file>