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89F6D8-C80F-400C-8884-9F52E4D0F0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99336-6682-4388-98F1-96250721C7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5E309-30D1-4528-82C5-3783621369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2024-04-26T10:49:12Z</dcterms:modified>
</cp:coreProperties>
</file>