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77D9F-25E2-4CF0-8DA0-F7A6C3A9CA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26C52-D8D3-4941-AD33-8FEFA3CFD2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79A3AB-A928-4609-8E6F-2408B9B5BA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2024-04-26T08:47:56Z</dcterms:modified>
</cp:coreProperties>
</file>