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61191-D114-4840-9998-4E556D4D77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DC1EAD-AA53-449F-8F64-6D5A61F3F0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C34F62-2212-49C8-9C08-57FEF65EE5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2024-04-27T04:00:37Z</dcterms:modified>
</cp:coreProperties>
</file>