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23B460-B4A9-4A57-B8F4-421FA9DBFFC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DE0B269-BFAA-4693-B3A2-083AED27F02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Scatter plot for the correlation between attachment anxiety and gray matter concentration in the left hippocampus corrected for the influence of gender. r = −0.72, P &lt; 0.001; r = −0.69, P &lt; 0.001, after elimination of an outlier greater than M ± 3 SD.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(2009).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8CA9ECF-0E9E-43D7-9677-5EBE07A090B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Scatter plot for the correlation between attachment avoidance and gray matter concentration in the left hippocampus corrected for the influence of gender. r = −0.63, P &lt; 0.01; r = −0.49, P &lt; 0.05, after elimination of an outlier greater than M ± 3 SD.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(2009).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8CA9ECF-0E9E-43D7-9677-5EBE07A090B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Scatter plot for the correlation between attachment avoidance and gray matter concentration in the right hippocampus corrected for the influence of gender. r = −0.63, P &lt; 0.01; r = −0.48, P &lt; 0.05, after elimination of an outlier greater than M ± 3 SD.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(2009).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8CA9ECF-0E9E-43D7-9677-5EBE07A090B8}"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Clusters of gray matter concentration in the hippocampus correlated with attachment styles. Lower gray matter concentrations in the left hippocampus were found for participants with high attachment anxiety scores (left). Lower gray matter concentration in the left as well as in the right hippocampus were found for participants with higher attachment avoidance scores (right). Statistical cluster maps are overlaid on the average brain of the sample; t-maps show differences in gray matter concentration at each gray matter voxel of the brain; all clusters (defining threshold of P &lt; 0.001) are shown in the sagittal, coronal and horizonal view.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(2009).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8CA9ECF-0E9E-43D7-9677-5EBE07A090B8}"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scan/nsp042"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scan/nsp042"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scan/nsp042" TargetMode="External" /><Relationship Id="rId4" Type="http://schemas.openxmlformats.org/officeDocument/2006/relationships/image" Target="../media/image1.png" /><Relationship Id="rId5" Type="http://schemas.openxmlformats.org/officeDocument/2006/relationships/image" Target="../media/image4.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scan/nsp042"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Soc Cogn Affect Neurosci</a:t>
            </a:r>
            <a:r>
              <a:rPr lang="en-US" altLang="en-US" sz="1000">
                <a:solidFill>
                  <a:srgbClr val="333333"/>
                </a:solidFill>
              </a:rPr>
              <a:t>, Volume 5, Issue 1, March 2010, Pages 39–47, </a:t>
            </a:r>
            <a:r>
              <a:rPr lang="en-US" altLang="en-US" sz="1000">
                <a:solidFill>
                  <a:srgbClr val="333333"/>
                </a:solidFill>
                <a:hlinkClick r:id="rId3"/>
              </a:rPr>
              <a:t>https://doi.org/10.1093/scan/nsp042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Scatter plot for the correlation between attachment anxiety and gray matter concentration in the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57400" y="1371600"/>
            <a:ext cx="501804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Soc Cogn Affect Neurosci</a:t>
            </a:r>
            <a:r>
              <a:rPr lang="en-US" altLang="en-US" sz="1000">
                <a:solidFill>
                  <a:srgbClr val="333333"/>
                </a:solidFill>
              </a:rPr>
              <a:t>, Volume 5, Issue 1, March 2010, Pages 39–47, </a:t>
            </a:r>
            <a:r>
              <a:rPr lang="en-US" altLang="en-US" sz="1000">
                <a:solidFill>
                  <a:srgbClr val="333333"/>
                </a:solidFill>
                <a:hlinkClick r:id="rId3"/>
              </a:rPr>
              <a:t>https://doi.org/10.1093/scan/nsp042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Scatter plot for the correlation between attachment avoidance and gray matter concentration in the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19300" y="1371600"/>
            <a:ext cx="5110739"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Soc Cogn Affect Neurosci</a:t>
            </a:r>
            <a:r>
              <a:rPr lang="en-US" altLang="en-US" sz="1000">
                <a:solidFill>
                  <a:srgbClr val="333333"/>
                </a:solidFill>
              </a:rPr>
              <a:t>, Volume 5, Issue 1, March 2010, Pages 39–47, </a:t>
            </a:r>
            <a:r>
              <a:rPr lang="en-US" altLang="en-US" sz="1000">
                <a:solidFill>
                  <a:srgbClr val="333333"/>
                </a:solidFill>
                <a:hlinkClick r:id="rId3"/>
              </a:rPr>
              <a:t>https://doi.org/10.1093/scan/nsp042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Scatter plot for the correlation between attachment avoidance and gray matter concentration in the right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57400" y="1371600"/>
            <a:ext cx="5033789"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Soc Cogn Affect Neurosci</a:t>
            </a:r>
            <a:r>
              <a:rPr lang="en-US" altLang="en-US" sz="1000">
                <a:solidFill>
                  <a:srgbClr val="333333"/>
                </a:solidFill>
              </a:rPr>
              <a:t>, Volume 5, Issue 1, March 2010, Pages 39–47, </a:t>
            </a:r>
            <a:r>
              <a:rPr lang="en-US" altLang="en-US" sz="1000">
                <a:solidFill>
                  <a:srgbClr val="333333"/>
                </a:solidFill>
                <a:hlinkClick r:id="rId3"/>
              </a:rPr>
              <a:t>https://doi.org/10.1093/scan/nsp042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Clusters of gray matter concentration in the hippocampus correlated with attachment styles. Lower gray matter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75000" y="1371600"/>
            <a:ext cx="279999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 1 Scatter plot for the correlation between attachment anxiety and gray matter concentration in the left ...</vt:lpstr>
      <vt:lpstr>Fig. 2 Scatter plot for the correlation between attachment avoidance and gray matter concentration in the left ...</vt:lpstr>
      <vt:lpstr>Fig. 3 Scatter plot for the correlation between attachment avoidance and gray matter concentration in the right ...</vt:lpstr>
      <vt:lpstr>Fig. 4 Clusters of gray matter concentration in the hippocampus correlated with attachment styles. Lower gray matter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2024-09-19T04:04:55Z</dcterms:modified>
</cp:coreProperties>
</file>