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3A40D-DB69-4CFF-AF5E-D5928C969E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79F93-C6F9-4F5F-82F4-5E5F349C93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Patients' tracts. Surface renderings of individual tractography reconstructions for each of the 16 patients. Gray regions indicate the outer surface of the lesioned tissue, as defined by the automated lesion detection method of Stamatakis and Tyler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47B402-2E74-4274-9298-1B28809F63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139–147, </a:t>
            </a:r>
            <a:r>
              <a:rPr lang="en-US" altLang="en-US" sz="1000">
                <a:solidFill>
                  <a:srgbClr val="333333"/>
                </a:solidFill>
                <a:hlinkClick r:id="rId3"/>
              </a:rPr>
              <a:t>https://doi.org/10.1093/cercor/bhr386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Patients' tracts. Surface renderings of individual tractography reconstructions for each of the 16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Patients' tracts. Surface renderings of individual tractography reconstructions for each of the 16 patients.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2024-04-26T08:56:05Z</dcterms:modified>
</cp:coreProperties>
</file>