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A79159-6099-47D4-949A-85E600D218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D47C6-F968-4EBB-8F81-29131FDA36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4B5BC-815C-4559-9986-85142C6CF9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2024-04-26T03:38:13Z</dcterms:modified>
</cp:coreProperties>
</file>