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20CB92-E50D-450E-AEDE-D3D61AFE08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D545AF-B341-4CD9-B1BE-25C5AC9C3C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Composite screenshots from the Apple Health app over a 1-week period. The top panes show the patient’s pre-symptom heart rate (left) and subsequent post-symptom heart rates (right) averaging 150 bpm. The bottom panes show the drop in heart rate to 113-bpm post-chemical cardioversion (left) and then to normal post-electrical cardioversion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012F3-45DB-4C60-B929-00B9590200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mcr/omz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Med Case Reports</a:t>
            </a:r>
            <a:r>
              <a:rPr lang="en-US" altLang="en-US" sz="1000">
                <a:solidFill>
                  <a:srgbClr val="333333"/>
                </a:solidFill>
              </a:rPr>
              <a:t>, Volume 2019, Issue 12, December 2019, Pages 495–497,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https://doi.org/10.1093/omcr/omz137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Composite screenshots from the Apple Health app over a 1-week period. The top panes show the patient’s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Composite screenshots from the Apple Health app over a 1-week period. The top panes show the patient’s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2024-05-03T03:02:22Z</dcterms:modified>
</cp:coreProperties>
</file>