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8D071D-0608-4873-A037-000DAC9470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A8ECE2-7A90-4C2A-85DF-04AE53B17A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A64110-ECA1-47EE-B868-19E836CD92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2024-05-08T19:17:59Z</dcterms:modified>
</cp:coreProperties>
</file>