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737BEC-AF81-4F9A-885C-96DC3B474D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E35662-24EC-405F-8560-0FA936E392A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390B6D-86C5-47E5-8E6F-ED0D88EA95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2024-09-19T01:46:08Z</dcterms:modified>
</cp:coreProperties>
</file>