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182D18-29AA-4982-AEC9-DF0A4DC3AEE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B425B6-66AD-4858-87FB-D455A436A5E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87BBF3-FD87-4BE4-8435-82A028CAF63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2024-09-20T11:46:57Z</dcterms:modified>
</cp:coreProperties>
</file>