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8878C4-171D-49BD-8A58-5B3B27506B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B0D97-29DB-4975-947D-6C27B4E66C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form the Monte Carlo simulations. Left: histogram of the distribution of the correlation coefficient r for the different templates on ζ Oph. The correlation with the free–free template is significantly better than the correlation with any dust template. Right: histogram of the distribution of a, the proportionality factor between the 31 GHz and the 100-μm images. The rms dispersion of these simulations is used as the error bar for our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0447C-0DE2-4C68-9B11-B7B1F76700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1.1856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414, Issue 3, July 2011, Pages 2424–2435,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https://doi.org/10.1111/j.1365-2966.2011.18562.x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Histograms form the Monte Carlo simulations. Left: histogram of the distribution of the correlation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Histograms form the Monte Carlo simulations. Left: histogram of the distribution of the correlation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2024-04-26T18:04:48Z</dcterms:modified>
</cp:coreProperties>
</file>