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95118F-DE8C-4567-8CBD-265E69FCA5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31C31F-0C4A-4730-9174-9313685C28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Integration of gender equality and women’s and girls’ empowerment interventions with sector intervention.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in association with The London School of Hygiene and Tropical Medicine.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21BB38-AABD-4548-966E-CA3064022F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apol/czw07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Policy Plan</a:t>
            </a:r>
            <a:r>
              <a:rPr lang="en-US" altLang="en-US" sz="1000">
                <a:solidFill>
                  <a:srgbClr val="333333"/>
                </a:solidFill>
              </a:rPr>
              <a:t>, Volume 31, Issue 10, December 2016, Pages 1492–1514,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https://doi.org/10.1093/heapol/czw074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Integration of gender equality and women’s and girls’ empowerment interventions with sector intervention.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Integration of gender equality and women’s and girls’ empowerment interventions with sector intervention.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2024-04-27T02:06:18Z</dcterms:modified>
</cp:coreProperties>
</file>