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F2787-FE6B-4805-8023-EF8841D937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053AB5-BD94-4D76-919A-F7CBBCA03F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Stimulus material
Note: Table shows a description of conceptual-expectation and movement-prediction for the behavioral prime words and the action pictures that were used in the experiment.
Figure 1.Stimuli and design. In both tasks, participants observed word-cues, which were followed by a picture of an object-related action. In the Movement task, they had to judge whether the perceived movement goal (e.g., an object that is moved to the nose) matched the cue (e.g., “to smell”). In the Conceptual task, participants observed the same stimuli, while they judged whether the expected conceptual goal (to purposefully use an object, for example, use a rose for smelling) matched the cue. See also Table 1 for the complete list of used stimulus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0F2E5B-8056-4475-B303-051FD36963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2566–2573, </a:t>
            </a:r>
            <a:r>
              <a:rPr lang="en-US" altLang="en-US" sz="1000">
                <a:solidFill>
                  <a:srgbClr val="333333"/>
                </a:solidFill>
                <a:hlinkClick r:id="rId3"/>
              </a:rPr>
              <a:t>https://doi.org/10.1093/cercor/bhu056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Stimulus material
Note: Table shows a description of conceptual-expectation and movement-prediction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1 Stimulus material
Note: Table shows a description of conceptual-expectation and movement-prediction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2024-04-27T04:48:09Z</dcterms:modified>
</cp:coreProperties>
</file>