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 id="280" r:id="rId9"/>
  </p:sldIdLst>
  <p:sldSz cx="9144000" cy="6858000" type="screen4x3"/>
  <p:notesSz cx="6858000" cy="9144000"/>
  <p:custDataLst>
    <p:tags r:id="rId10"/>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gs" Target="tags/tag1.xml" /><Relationship Id="rId11" Type="http://schemas.openxmlformats.org/officeDocument/2006/relationships/presProps" Target="presProps.xml" /><Relationship Id="rId12" Type="http://schemas.openxmlformats.org/officeDocument/2006/relationships/viewProps" Target="viewProps.xml" /><Relationship Id="rId13" Type="http://schemas.openxmlformats.org/officeDocument/2006/relationships/theme" Target="theme/theme1.xml" /><Relationship Id="rId14"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280688F-7028-4176-8F66-93FBF84A126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1190D1F-8629-4974-80FD-6F31B995B8B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K+-induced dilation of distal ILA. (A) Tracing illustrating vasoconstriction elicited by elevating RAP from 80 to 160 mmHg and the vasodilation seen upon elevating [K+]o from 5 to 15 mmol/L (KCl, black bar). Note that the vasoconstriction was restored when [K+]o was returned to 5 mmol/L. (B) Mean data comparing distal ILA response to elevated [K+]o in the presence of vasoconstriction elicited by elevated pressure (n= 26), Ang II (n= 4), 100 µmol/L Ba2+ (n= 6), and 3 mmol/L ouabain (n= 11, 10 µmol/L propranolol and phentolamine present). Vasodilation was blocked by Ba2+, but not by ouabain.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on behalf of the European Society of Cardiology. All rights reserved. © The Author 2011.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57B0AF0-4459-4257-99B5-EDBAF007BDEE}"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Responses of intermediate and proximal ILA to elevated [K+]o. (A) Intermediate ILA pre-constricted with Ang II (grey bars) exhibited significant vasodilation when [K+]o was elevated from 5 to 15 mmol/L (black bars). This response was preserved in the presence of ouabain [3 mmol/L, with 10 µmol/L propranolol and phentolamine present (n= 6)], but was prevented by addition of Ba2+ (100 µmol/L). (B) Proximal ILA did not dilate in response to increased [K+]o , but rather exhibited an increased vasoconstriction (n= 6). (C) Comparison of responses of distal, intermediate and proximal responses, observed during Ang II-induced vasoconstriction. For comparative purposes, previously published data13 for the afferent arteriole under the same experimental conditions are shown.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on behalf of the European Society of Cardiology. All rights reserved. © The Author 2011.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57B0AF0-4459-4257-99B5-EDBAF007BDEE}"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Segment-specific effects of Ba2+ on diameters (A and B, perfused kidney model) and membrane potential (C and D, isolated vessels). (A) Ba2+ (30 and 100 µmol/L) did not cause vasoconstriction in proximal (n= 9) or intermediate (n= 5) ILA segments, but induced significant vasoconstriction in the distal ILA (*P&lt; 0.03 vs. basal diameter, n= 6). (B) Comparison of Ba2+ responses of ILA segments. For comparative purposes, previously published data12 for the afferent arteriole are also shown. (C) Tracings illustrating effects of Ba2+ on membrane potential of isolated renal microvessels. (D) Relationship between vessel diameter and magnitude of Ba2+-induced depolarization in nine isolated afferent arterioles and ILA segments.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on behalf of the European Society of Cardiology. All rights reserved. © The Author 2011.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57B0AF0-4459-4257-99B5-EDBAF007BDEE}"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(A) Effect of Ba2+ on myogenic response. Myogenic responses were initially assessed under control conditions for both types of treatment (filled symbols). The kidneys were then exposed to similar levels of vasoconstriction induced by Ang II (0.1 nmol/L, circles) or Ba2+ (100 µmol/L, squares). The KATP opener pinacidil (1.0 µmol/L) was then administered to partially restore basal diameters and allow myogenic reactivity to be reassessed. (B) Comparisons of the myogenic responses in Ang II (open circles) or Ba2+ (open squares) to the corresponding controls (filled symbols). Diameters were normalized to per cent of basal diameter (80 mmHg). *P&lt; 0.05 vs. control.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on behalf of the European Society of Cardiology. All rights reserved. © The Author 2011.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57B0AF0-4459-4257-99B5-EDBAF007BDEE}"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(A and B) Current–voltage relationships for Ba2+-sensitive IKIR densities in the myocytes isolated from afferent arterioles (AA) and ILA segments. IKIR obtained by subtracting residual currents in presence of 100 µmol/L Ba2+ from basal currents in either 5 (A) or 30 (B) mmol/L [K+]o. Numbers in parentheses correspond to the number of myocytes in each group. (C) Relationship between IKIR (measured at −120 mV) and the vessel diameter. Note significant correlation (R = −0.63, P&lt; 0.0001). The dashed lines represent 95% confidence interval. (D) IKIR density was independent on the size of the myocyte, as estimated by cell capacitance.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on behalf of the European Society of Cardiology. All rights reserved. © The Author 2011.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57B0AF0-4459-4257-99B5-EDBAF007BDEE}" type="slidenum">
              <a:rPr lang="en-US" altLang="en-US" sz="1200"/>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Top panel depicts examples of ILA segments and myocytes obtained using the gel-perfusion technique (calibration bar = 30 µm). Bottom panel depicts tracings of voltage ramp protocol and current recordings measured in 5 mmol/L and 30 mmol/L [K+]o in the absence and presence of 100 µmol/L Ba2+. The proximal (30 µm) ILA myocyte exhibited a significant Ba2+-sensitive inward current (IKIR) in 5 mmol/L [K+]o, whereas IKIR could not be detected in myocytes from larger ILA under this condition. In 30 mmol/L [K+]o , a substantially larger IKIR is seen in the distal ILA myocyte (A) and IKIR could also be detected in the intermediate (50 µm) ILA myocyte (B), but not in the proximal (70 µm) ILA myocyte (C) ILA. Trace ‘WO’ (wash out, A) shows reversibility of Ba2+ effect.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on behalf of the European Society of Cardiology. All rights reserved. © The Author 2011.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57B0AF0-4459-4257-99B5-EDBAF007BDEE}" type="slidenum">
              <a:rPr lang="en-US" altLang="en-US" sz="1200"/>
              <a:t>6</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vr/cvr179"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cvr/cvr179"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cvr/cvr179"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cvr/cvr179" TargetMode="External" /><Relationship Id="rId4" Type="http://schemas.openxmlformats.org/officeDocument/2006/relationships/image" Target="../media/image1.png" /><Relationship Id="rId5" Type="http://schemas.openxmlformats.org/officeDocument/2006/relationships/image" Target="../media/image5.gif"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cvr/cvr179" TargetMode="External" /><Relationship Id="rId4" Type="http://schemas.openxmlformats.org/officeDocument/2006/relationships/image" Target="../media/image1.png" /><Relationship Id="rId5" Type="http://schemas.openxmlformats.org/officeDocument/2006/relationships/image" Target="../media/image6.gif"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xml" /><Relationship Id="rId3" Type="http://schemas.openxmlformats.org/officeDocument/2006/relationships/hyperlink" Target="https://doi.org/10.1093/cvr/cvr179" TargetMode="External" /><Relationship Id="rId4" Type="http://schemas.openxmlformats.org/officeDocument/2006/relationships/image" Target="../media/image1.png" /><Relationship Id="rId5" Type="http://schemas.openxmlformats.org/officeDocument/2006/relationships/image" Target="../media/image7.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Cardiovasc Res</a:t>
            </a:r>
            <a:r>
              <a:rPr lang="en-US" altLang="en-US" sz="1000">
                <a:solidFill>
                  <a:srgbClr val="333333"/>
                </a:solidFill>
              </a:rPr>
              <a:t>, Volume 92, Issue 1, 1 October 2011, Pages 169–177, </a:t>
            </a:r>
            <a:r>
              <a:rPr lang="en-US" altLang="en-US" sz="1000">
                <a:solidFill>
                  <a:srgbClr val="333333"/>
                </a:solidFill>
                <a:hlinkClick r:id="rId3"/>
              </a:rPr>
              <a:t>https://doi.org/10.1093/cvr/cvr179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K</a:t>
            </a:r>
            <a:r>
              <a:rPr lang="en-US" altLang="en-US" b="0" baseline="30000"/>
              <a:t>+</a:t>
            </a:r>
            <a:r>
              <a:rPr lang="en-US" altLang="en-US" b="0"/>
              <a:t>-induced dilation of distal ILA. (A) Tracing illustrating vasoconstriction elicited by elevating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387600" y="1371600"/>
            <a:ext cx="4376651"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Cardiovasc Res</a:t>
            </a:r>
            <a:r>
              <a:rPr lang="en-US" altLang="en-US" sz="1000">
                <a:solidFill>
                  <a:srgbClr val="333333"/>
                </a:solidFill>
              </a:rPr>
              <a:t>, Volume 92, Issue 1, 1 October 2011, Pages 169–177, </a:t>
            </a:r>
            <a:r>
              <a:rPr lang="en-US" altLang="en-US" sz="1000">
                <a:solidFill>
                  <a:srgbClr val="333333"/>
                </a:solidFill>
                <a:hlinkClick r:id="rId3"/>
              </a:rPr>
              <a:t>https://doi.org/10.1093/cvr/cvr179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Responses of intermediate and proximal ILA to elevated [K</a:t>
            </a:r>
            <a:r>
              <a:rPr lang="en-US" altLang="en-US" b="0" baseline="30000"/>
              <a:t>+</a:t>
            </a:r>
            <a:r>
              <a:rPr lang="en-US" altLang="en-US" b="0"/>
              <a:t>]</a:t>
            </a:r>
            <a:r>
              <a:rPr lang="en-US" altLang="en-US" b="0" baseline="-25000"/>
              <a:t>o</a:t>
            </a:r>
            <a:r>
              <a:rPr lang="en-US" altLang="en-US" b="0"/>
              <a:t>. (A) Intermediate ILA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993900" y="1371600"/>
            <a:ext cx="5161547"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Cardiovasc Res</a:t>
            </a:r>
            <a:r>
              <a:rPr lang="en-US" altLang="en-US" sz="1000">
                <a:solidFill>
                  <a:srgbClr val="333333"/>
                </a:solidFill>
              </a:rPr>
              <a:t>, Volume 92, Issue 1, 1 October 2011, Pages 169–177, </a:t>
            </a:r>
            <a:r>
              <a:rPr lang="en-US" altLang="en-US" sz="1000">
                <a:solidFill>
                  <a:srgbClr val="333333"/>
                </a:solidFill>
                <a:hlinkClick r:id="rId3"/>
              </a:rPr>
              <a:t>https://doi.org/10.1093/cvr/cvr179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Segment-specific effects of Ba</a:t>
            </a:r>
            <a:r>
              <a:rPr lang="en-US" altLang="en-US" b="0" baseline="30000"/>
              <a:t>2+</a:t>
            </a:r>
            <a:r>
              <a:rPr lang="en-US" altLang="en-US" b="0"/>
              <a:t> on diameters (A and B, perfused kidney model) and membrane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025438"/>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Cardiovasc Res</a:t>
            </a:r>
            <a:r>
              <a:rPr lang="en-US" altLang="en-US" sz="1000">
                <a:solidFill>
                  <a:srgbClr val="333333"/>
                </a:solidFill>
              </a:rPr>
              <a:t>, Volume 92, Issue 1, 1 October 2011, Pages 169–177, </a:t>
            </a:r>
            <a:r>
              <a:rPr lang="en-US" altLang="en-US" sz="1000">
                <a:solidFill>
                  <a:srgbClr val="333333"/>
                </a:solidFill>
                <a:hlinkClick r:id="rId3"/>
              </a:rPr>
              <a:t>https://doi.org/10.1093/cvr/cvr179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(A) Effect of Ba</a:t>
            </a:r>
            <a:r>
              <a:rPr lang="en-US" altLang="en-US" b="0" baseline="30000"/>
              <a:t>2+</a:t>
            </a:r>
            <a:r>
              <a:rPr lang="en-US" altLang="en-US" b="0"/>
              <a:t> on myogenic response. Myogenic responses were initially assessed under control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1972194"/>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Cardiovasc Res</a:t>
            </a:r>
            <a:r>
              <a:rPr lang="en-US" altLang="en-US" sz="1000">
                <a:solidFill>
                  <a:srgbClr val="333333"/>
                </a:solidFill>
              </a:rPr>
              <a:t>, Volume 92, Issue 1, 1 October 2011, Pages 169–177, </a:t>
            </a:r>
            <a:r>
              <a:rPr lang="en-US" altLang="en-US" sz="1000">
                <a:solidFill>
                  <a:srgbClr val="333333"/>
                </a:solidFill>
                <a:hlinkClick r:id="rId3"/>
              </a:rPr>
              <a:t>https://doi.org/10.1093/cvr/cvr179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(A and B) Current–voltage relationships for Ba</a:t>
            </a:r>
            <a:r>
              <a:rPr lang="en-US" altLang="en-US" b="0" baseline="30000"/>
              <a:t>2+</a:t>
            </a:r>
            <a:r>
              <a:rPr lang="en-US" altLang="en-US" b="0"/>
              <a:t>-sensitive I</a:t>
            </a:r>
            <a:r>
              <a:rPr lang="en-US" altLang="en-US" b="0" baseline="-25000"/>
              <a:t>KIR</a:t>
            </a:r>
            <a:r>
              <a:rPr lang="en-US" altLang="en-US" b="0"/>
              <a:t> densities in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803400" y="1371600"/>
            <a:ext cx="5525037" cy="4457700"/>
          </a:xfrm>
          <a:prstGeom prst="rect">
            <a:avLst/>
          </a:prstGeom>
        </p:spPr>
      </p:pic>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Cardiovasc Res</a:t>
            </a:r>
            <a:r>
              <a:rPr lang="en-US" altLang="en-US" sz="1000">
                <a:solidFill>
                  <a:srgbClr val="333333"/>
                </a:solidFill>
              </a:rPr>
              <a:t>, Volume 92, Issue 1, 1 October 2011, Pages 169–177, </a:t>
            </a:r>
            <a:r>
              <a:rPr lang="en-US" altLang="en-US" sz="1000">
                <a:solidFill>
                  <a:srgbClr val="333333"/>
                </a:solidFill>
                <a:hlinkClick r:id="rId3"/>
              </a:rPr>
              <a:t>https://doi.org/10.1093/cvr/cvr179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Top panel depicts examples of ILA segments and myocytes obtained using the gel-perfusion technique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255077"/>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18</Paragraphs>
  <Slides>6</Slides>
  <Notes>6</Notes>
  <TotalTime>3343</TotalTime>
  <HiddenSlides>0</HiddenSlides>
  <MMClips>0</MMClips>
  <ScaleCrop>0</ScaleCrop>
  <HeadingPairs>
    <vt:vector baseType="variant" size="4">
      <vt:variant>
        <vt:lpstr>Theme</vt:lpstr>
      </vt:variant>
      <vt:variant>
        <vt:i4>1</vt:i4>
      </vt:variant>
      <vt:variant>
        <vt:lpstr>Slide Titles</vt:lpstr>
      </vt:variant>
      <vt:variant>
        <vt:i4>6</vt:i4>
      </vt:variant>
    </vt:vector>
  </HeadingPairs>
  <TitlesOfParts>
    <vt:vector baseType="lpstr" size="7">
      <vt:lpstr>13_Office Theme</vt:lpstr>
      <vt:lpstr>Figure 1 K+-induced dilation of distal ILA. (A) Tracing illustrating vasoconstriction elicited by elevating ...</vt:lpstr>
      <vt:lpstr>Figure 2 Responses of intermediate and proximal ILA to elevated [K+]o. (A) Intermediate ILA ...</vt:lpstr>
      <vt:lpstr>Figure 3 Segment-specific effects of Ba2+ on diameters (A and B, perfused kidney model) and membrane ...</vt:lpstr>
      <vt:lpstr>Figure 6 (A) Effect of Ba2+ on myogenic response. Myogenic responses were initially assessed under control ...</vt:lpstr>
      <vt:lpstr>Figure 5 (A and B) Current–voltage relationships for Ba2+-sensitive IKIR densities in the ...</vt:lpstr>
      <vt:lpstr>Figure 4 Top panel depicts examples of ILA segments and myocytes obtained using the gel-perfusion technique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2024-04-26T18:50:22Z</dcterms:modified>
</cp:coreProperties>
</file>