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1EFB4-4D73-4A4A-AFE8-CF7FBB2E17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7708D-25EF-49C0-A1F4-76F2E1ADC0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1E3E0-1C82-4241-97E5-A20715F9E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2024-04-27T02:25:58Z</dcterms:modified>
</cp:coreProperties>
</file>