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43D142-73AD-4FDF-8905-B85C3EBCF1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225923-5D13-47FF-911D-26186C1E1D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B4D75E-81B8-49AF-9B0E-0DA8C7A452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2024-04-27T03:21:11Z</dcterms:modified>
</cp:coreProperties>
</file>