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8C949-2A3F-436B-A0AE-8A899E1BE1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B23F62-2C3C-43BF-A8DC-ED934B1EF2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FS tracts of 1 individual (A) and binary group average VOI (B). The FS white matter tract within an individual subject, after applying inclusion and exclusion ROIs in model space (A). A VOI was created across the whole sample, where a voxel was flagged when that particular voxel had a FS fiber running through in at least 75% of the sample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2012.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90EC6-A586-46AC-A147-4827DC5760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1695–1702,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FS tracts of 1 individual (A) and binary group average VOI (B). The FS white matter tract within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FS tracts of 1 individual (A) and binary group average VOI (B). The FS white matter tract within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2024-04-26T07:42:49Z</dcterms:modified>
</cp:coreProperties>
</file>