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C76150-2162-4869-8993-0375E16A27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1B629A-14B7-4F0B-A731-283FF3A99D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Proteins from protein-restricted (PR) animals show significant decreases in the amounts of glutamic semialdehyde and aminoadipic semialdehyde, specific protein carbonyl markers, compared to the ad libitum–fed control (Ctl) group in both whole liver (top) and liver mitochondria (bottom). Values shown are means ± standard error of the mean from n = 5–7 samples. Units: μmol/mol lysine. Significant differences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2007 by The Gerontological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75B533-F745-4F29-986E-D9106580BC6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erona/62.4.3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A Biol Sci Med Sci</a:t>
            </a:r>
            <a:r>
              <a:rPr lang="en-US" altLang="en-US" sz="1000">
                <a:solidFill>
                  <a:srgbClr val="333333"/>
                </a:solidFill>
              </a:rPr>
              <a:t>, Volume 62, Issue 4, April 2007, Pages 352–360, </a:t>
            </a:r>
            <a:r>
              <a:rPr lang="en-US" altLang="en-US" sz="1000">
                <a:solidFill>
                  <a:srgbClr val="333333"/>
                </a:solidFill>
                <a:hlinkClick r:id="rId3"/>
              </a:rPr>
              <a:t>https://doi.org/10.1093/gerona/62.4.352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Proteins from protein-restricted (PR) animals show significant decreases in the amounts of glutamic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Proteins from protein-restricted (PR) animals show significant decreases in the amounts of glutamic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2024-04-26T01:16:32Z</dcterms:modified>
</cp:coreProperties>
</file>