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528648-35F1-4C20-829B-0C2CFB84AF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BE2E0-F46E-4356-BD7C-1C71FAF1F6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80676-66FD-4738-8122-97E879AA97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2024-04-26T16:41:19Z</dcterms:modified>
</cp:coreProperties>
</file>