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17A88-5E63-45A6-979E-C62D2C1D47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25A75-6EAB-483D-8BFB-0E4E2F79CE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4FB4B-E846-4351-891D-08A5CEA46C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2024-04-26T12:56:35Z</dcterms:modified>
</cp:coreProperties>
</file>