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AA22B-4760-4A16-B3BF-07A70D54B8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07481-6FC2-4E98-9E8F-CE4D66AB74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of streptozotocin-induced diabetes and Brucella melitensis infection of rats. Statistically significant correlation (r=0.902, P&lt;0.05) occurs between the amount of streptozotocin and severity of B. melitensis infection of rats.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02C75-D5DD-4D56-9791-D98127E9B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928-8244(03)00257-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Immunol Med Microbiol</a:t>
            </a:r>
            <a:r>
              <a:rPr lang="en-US" altLang="en-US" sz="1000">
                <a:solidFill>
                  <a:srgbClr val="333333"/>
                </a:solidFill>
              </a:rPr>
              <a:t>, Volume 39, Issue 3, December 2003, Pages 275–278,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https://doi.org/10.1016/S0928-8244(03)00257-8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 of streptozotocin-induced diabetes and Brucella melitensis infection of rats. Statistically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422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 of streptozotocin-induced diabetes and Brucella melitensis infection of rats. Statistically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2024-04-26T16:17:02Z</dcterms:modified>
</cp:coreProperties>
</file>