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D0E6A1-FDD6-478B-8281-BC079ABA73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948709-4927-40F3-9616-0D410D198A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417BA-65C2-4852-B6A5-BA8265C289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2024-04-26T21:27:54Z</dcterms:modified>
</cp:coreProperties>
</file>