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BA0EE6-9949-4AED-97CB-CC5D05CF193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648284-0978-4180-8EF1-CCDAFF4CF7B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Schematic diagram summarizing the ways by which the impact of AES influences can be exerted onto SC output neurons. AES modulates multisensory integration (A) directly via monosynaptic inputs, (B) directly and indirectly via polysynaptic contacts on both interneurons and output neurons, and (C) indirectly via polysynaptic contacts on interneurons that, in turn, contact presumptive multisensory output neurons.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9F8089-2D65-4C30-B4E6-28986DAC4C5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9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7, July 2008, Pages 1640–1652, </a:t>
            </a:r>
            <a:r>
              <a:rPr lang="en-US" altLang="en-US" sz="1000">
                <a:solidFill>
                  <a:srgbClr val="333333"/>
                </a:solidFill>
                <a:hlinkClick r:id="rId3"/>
              </a:rPr>
              <a:t>https://doi.org/10.1093/cercor/bhm192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Schematic diagram summarizing the ways by which the impact of AES influences can be exerted onto SC output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Schematic diagram summarizing the ways by which the impact of AES influences can be exerted onto SC output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2024-04-26T17:49:18Z</dcterms:modified>
</cp:coreProperties>
</file>