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B74E9D-E371-4AD7-B5ED-A475D54259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C8B831-5859-4C1C-B3DF-3006E37E3D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Individual concentration–pain intensity correlation during gabapentin enacarbil treatments. AUC0–24,ss/24 = average area under the concentration–time curve at steady state.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American Academy of Pain Medicine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626DC2-DFCD-4BB0-B79C-F8F63B7ED7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pme.122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14, Issue 12, December 2013, Pages 1918–1932,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https://doi.org/10.1111/pme.12227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Individual concentration–pain intensity correlation during gabapentin enacarbil treatments.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Individual concentration–pain intensity correlation during gabapentin enacarbil treatments.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2024-04-26T12:34:01Z</dcterms:modified>
</cp:coreProperties>
</file>