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5963C-63EB-4858-AB2A-CB4B56419B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4447F1-E5CE-4FB1-B13F-652FD067A1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TWIST mutations in patients with Saethre-Chotzen syndrome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A11E2F-CB80-40B8-8BC8-6FFBC72A09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6.8.13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6, Issue 8, 1 August 1997, Pages 1369–1373,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https://doi.org/10.1093/hmg/6.8.1369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TWIST mutations in patients with Saethre-Chotzen syndrome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TWIST mutations in patients with Saethre-Chotzen syndrome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2024-04-26T16:20:15Z</dcterms:modified>
</cp:coreProperties>
</file>