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BEC07C-18A6-4997-BC7F-A6344A2DC36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70EADB-15AF-4B2F-A011-45AEC85070B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Expression of PPARγ in abdominal fat tissue measured by TaqMan q-PCR. Different letters represent significant differences (P &lt; 0.05; n = 6). Control: fed a basal diet; NFG: fed a basal diet + 0.3% non-fermented G. biloba; FG: fed a basal diet + 0.3% fermented G. biloba.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2017 Poultry Science Association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94E1FE-7030-4D17-9AB2-D566A9C4016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Expression of leptin (a marker of obese) in abdominal fat tissue measured by TaqMan q-PCR. Different letters represent significant differences (P &lt; 0.05; n = 6). Control: fed a basal diet; NFG: fed a basal diet + 0.3% non-fermented G. biloba; FG: fed a basal diet + 0.3% fermented G. biloba.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2017 Poultry Science Association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94E1FE-7030-4D17-9AB2-D566A9C40168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Expression of adiponectin (ADP) in abdominal fat tissue measured by TaqMan q-PCR. Different letters represent significant differences (P &lt; 0.05; n = 6). Control: fed a basal diet; NFG: fed a basal diet + 0.3% non-fermented G. biloba; FG: fed a basal diet + 0.3% fermented G. biloba.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2017 Poultry Science Association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94E1FE-7030-4D17-9AB2-D566A9C40168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3382/ps/pex01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3382/ps/pex01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3382/ps/pex01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Poult Sci</a:t>
            </a:r>
            <a:r>
              <a:rPr lang="en-US" altLang="en-US" sz="1000">
                <a:solidFill>
                  <a:srgbClr val="333333"/>
                </a:solidFill>
              </a:rPr>
              <a:t>, Volume 96, Issue 7, July 2017, Pages 2264–2273,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https://doi.org/10.3382/ps/pex017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Expression of PPARγ in abdominal fat tissue measured by TaqMan q-PCR. Different letters represent significant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8819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Poult Sci</a:t>
            </a:r>
            <a:r>
              <a:rPr lang="en-US" altLang="en-US" sz="1000">
                <a:solidFill>
                  <a:srgbClr val="333333"/>
                </a:solidFill>
              </a:rPr>
              <a:t>, Volume 96, Issue 7, July 2017, Pages 2264–2273,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https://doi.org/10.3382/ps/pex017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Expression of leptin (a marker of obese) in abdominal fat tissue measured by TaqMan q-PCR. Different letters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2027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Poult Sci</a:t>
            </a:r>
            <a:r>
              <a:rPr lang="en-US" altLang="en-US" sz="1000">
                <a:solidFill>
                  <a:srgbClr val="333333"/>
                </a:solidFill>
              </a:rPr>
              <a:t>, Volume 96, Issue 7, July 2017, Pages 2264–2273,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https://doi.org/10.3382/ps/pex017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Expression of adiponectin (ADP) in abdominal fat tissue measured by TaqMan q-PCR. Different letters represent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3158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 1. Expression of PPARγ in abdominal fat tissue measured by TaqMan q-PCR. Different letters represent significant ...</vt:lpstr>
      <vt:lpstr>Figure 2. Expression of leptin (a marker of obese) in abdominal fat tissue measured by TaqMan q-PCR. Different letters ...</vt:lpstr>
      <vt:lpstr>Figure 3. Expression of adiponectin (ADP) in abdominal fat tissue measured by TaqMan q-PCR. Different letters represent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2024-05-08T13:12:27Z</dcterms:modified>
</cp:coreProperties>
</file>