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70249D-0896-40C9-8432-819A2730C4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53573E-717B-40DF-A0B9-5F42D65405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PPARγ in abdominal fat tissue measured by TaqMan q-PCR. Different letters represent significant differences (P &lt; 0.05; n = 6). Control: fed a basal diet; NFG: fed a basal diet + 0.3% non-fermented G. biloba; FG: fed a basal diet + 0.3% fermented G. biloba.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Poultry Science Association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3A4822-B908-42A3-816A-5E5B4CB2B5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leptin (a marker of obese) in abdominal fat tissue measured by TaqMan q-PCR. Different letters represent significant differences (P &lt; 0.05; n = 6). Control: fed a basal diet; NFG: fed a basal diet + 0.3% non-fermented G. biloba; FG: fed a basal diet + 0.3% fermented G. biloba.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Poultry Science Association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3A4822-B908-42A3-816A-5E5B4CB2B54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adiponectin (ADP) in abdominal fat tissue measured by TaqMan q-PCR. Different letters represent significant differences (P &lt; 0.05; n = 6). Control: fed a basal diet; NFG: fed a basal diet + 0.3% non-fermented G. biloba; FG: fed a basal diet + 0.3% fermented G. biloba.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Poultry Science Association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3A4822-B908-42A3-816A-5E5B4CB2B54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3382/ps/pex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3382/ps/pex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3382/ps/pex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Poult Sci</a:t>
            </a:r>
            <a:r>
              <a:rPr lang="en-US" altLang="en-US" sz="1000">
                <a:solidFill>
                  <a:srgbClr val="333333"/>
                </a:solidFill>
              </a:rPr>
              <a:t>, Volume 96, Issue 7, July 2017, Pages 2264–2273,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https://doi.org/10.3382/ps/pex017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Expression of PPARγ in abdominal fat tissue measured by TaqMan q-PCR. Different letters represent significant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881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Poult Sci</a:t>
            </a:r>
            <a:r>
              <a:rPr lang="en-US" altLang="en-US" sz="1000">
                <a:solidFill>
                  <a:srgbClr val="333333"/>
                </a:solidFill>
              </a:rPr>
              <a:t>, Volume 96, Issue 7, July 2017, Pages 2264–2273,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https://doi.org/10.3382/ps/pex017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Expression of leptin (a marker of obese) in abdominal fat tissue measured by TaqMan q-PCR. Different letters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02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Poult Sci</a:t>
            </a:r>
            <a:r>
              <a:rPr lang="en-US" altLang="en-US" sz="1000">
                <a:solidFill>
                  <a:srgbClr val="333333"/>
                </a:solidFill>
              </a:rPr>
              <a:t>, Volume 96, Issue 7, July 2017, Pages 2264–2273,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https://doi.org/10.3382/ps/pex017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Expression of adiponectin (ADP) in abdominal fat tissue measured by TaqMan q-PCR. Different letters represent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315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Expression of PPARγ in abdominal fat tissue measured by TaqMan q-PCR. Different letters represent significant ...</vt:lpstr>
      <vt:lpstr>Figure 2. Expression of leptin (a marker of obese) in abdominal fat tissue measured by TaqMan q-PCR. Different letters ...</vt:lpstr>
      <vt:lpstr>Figure 3. Expression of adiponectin (ADP) in abdominal fat tissue measured by TaqMan q-PCR. Different letters represent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2024-09-20T05:19:57Z</dcterms:modified>
</cp:coreProperties>
</file>