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3AF47-40DB-4B0D-B3BB-D1CAA04D77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771D4-87D6-4B71-BB12-0159CAA744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adiponectin (ADP) in abdominal fat tissue measured by TaqMan q-PCR. Different letters represent significant differences (P &lt; 0.05; n = 6). Control: fed a basal diet; NFG: fed a basal diet + 0.3% non-fermented G. biloba; FG: fed a basal diet + 0.3% fermented G. biloba.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8C14F-D098-4064-8691-47F67B7310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leptin (a marker of obese) in abdominal fat tissue measured by TaqMan q-PCR. Different letters represent significant differences (P &lt; 0.05; n = 6). Control: fed a basal diet; NFG: fed a basal diet + 0.3% non-fermented G. biloba; FG: fed a basal diet + 0.3% fermented G. biloba.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8C14F-D098-4064-8691-47F67B7310C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PPARγ in abdominal fat tissue measured by TaqMan q-PCR. Different letters represent significant differences (P &lt; 0.05; n = 6). Control: fed a basal diet; NFG: fed a basal diet + 0.3% non-fermented G. biloba; FG: fed a basal diet + 0.3% fermented G. biloba.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8C14F-D098-4064-8691-47F67B7310C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/pex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3382/ps/pex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3382/ps/pex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96, Issue 7, July 2017, Pages 2264–2273,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https://doi.org/10.3382/ps/pex017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Expression of adiponectin (ADP) in abdominal fat tissue measured by TaqMan q-PCR. Different letters represent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15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96, Issue 7, July 2017, Pages 2264–2273,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https://doi.org/10.3382/ps/pex017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Expression of leptin (a marker of obese) in abdominal fat tissue measured by TaqMan q-PCR. Different letters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02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96, Issue 7, July 2017, Pages 2264–2273,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https://doi.org/10.3382/ps/pex017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Expression of PPARγ in abdominal fat tissue measured by TaqMan q-PCR. Different letters represent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81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3. Expression of adiponectin (ADP) in abdominal fat tissue measured by TaqMan q-PCR. Different letters represent ...</vt:lpstr>
      <vt:lpstr>Figure 2. Expression of leptin (a marker of obese) in abdominal fat tissue measured by TaqMan q-PCR. Different letters ...</vt:lpstr>
      <vt:lpstr>Figure 1. Expression of PPARγ in abdominal fat tissue measured by TaqMan q-PCR. Different letters represent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2024-09-18T23:15:46Z</dcterms:modified>
</cp:coreProperties>
</file>