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C8048-280B-4E58-8D6B-5496F9FBFF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AA625-1806-4DE0-BCB1-5626B5FC5C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Holeboard habituation is prevented by antagonism of D1/D5 receptors. Analysis of rearing (A) and dipping (B) behavior during exposure to the novel and familiar object–place configurations demonstrated that whereas vehicle-treated animals (n = 6) exhibited habituation to the object–place configuration (second exposure, 7 days after first exposure), animals treated with the D1/D5 antagonist SCH23390 (30 μg, n = 6) did not habituate. A third exposure to the same object–place configuration, 7 days after the second exposure, revealed habituation behavior in both the control and the antagonist-treated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A36FD-9E1E-40EE-9FA3-E0C3EBAA4B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2131–2138,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Holeboard habituation is prevented by antagonism of D1/D5 receptors. Analysis of rearing (A) and dipping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Holeboard habituation is prevented by antagonism of D1/D5 receptors. Analysis of rearing (A) and dipping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2024-04-26T20:41:01Z</dcterms:modified>
</cp:coreProperties>
</file>