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1B745-7474-4820-93A7-DD90E1AC66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28AD9-7659-497D-BD0E-868A092E72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Activation map in the bilateral prefrontal cortex depicts significant bi-lateral clusters (axial plane, z = 40). The graph depicts the baseline normalized and cross-subject averaged fMRI signal (smoothed over a 2-point neighborhood) through the temporal windows of interest. As with the insula, the prefrontal cortex was not significantly active in the Pre-Flash window. Error bars are ±SEM (calculated over unsmoothed time series).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E9628-3AFB-4747-AD08-A2459C67CD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3006–3013,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(a) Activation map in the bilateral prefrontal cortex depicts significant bi-lateral clusters (axial plane, z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(a) Activation map in the bilateral prefrontal cortex depicts significant bi-lateral clusters (axial plane, z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2024-05-01T22:10:12Z</dcterms:modified>
</cp:coreProperties>
</file>