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9777F1-6710-45FC-A659-1A4507ADA7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C07B22-5C66-4B31-BFEB-9E8218F6FC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4063B-0A8D-4AD7-A8B9-34A2A0E344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2024-04-26T07:44:28Z</dcterms:modified>
</cp:coreProperties>
</file>