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E0CC94-4748-48F6-98D2-96591D5859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8C943A-425E-431F-978A-984313F6C5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3745DE-6E28-4103-AAAC-187757B06D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2024-04-26T12:26:01Z</dcterms:modified>
</cp:coreProperties>
</file>